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9" r:id="rId4"/>
    <p:sldId id="262" r:id="rId5"/>
    <p:sldId id="261"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8" r:id="rId21"/>
    <p:sldId id="279" r:id="rId22"/>
    <p:sldId id="296" r:id="rId23"/>
    <p:sldId id="299" r:id="rId24"/>
    <p:sldId id="300" r:id="rId25"/>
    <p:sldId id="303" r:id="rId26"/>
    <p:sldId id="301" r:id="rId27"/>
    <p:sldId id="302" r:id="rId28"/>
    <p:sldId id="304" r:id="rId29"/>
    <p:sldId id="305" r:id="rId30"/>
    <p:sldId id="306" r:id="rId31"/>
    <p:sldId id="307" r:id="rId32"/>
    <p:sldId id="308" r:id="rId33"/>
    <p:sldId id="309" r:id="rId34"/>
    <p:sldId id="310" r:id="rId35"/>
    <p:sldId id="311" r:id="rId36"/>
    <p:sldId id="312" r:id="rId37"/>
    <p:sldId id="31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099050F-616A-4A88-A866-EEA7A85185B4}" type="datetimeFigureOut">
              <a:rPr lang="en-IN" smtClean="0"/>
              <a:t>29-10-2020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3FEA8F-5E66-4414-9CDC-FAC0BA636D0D}"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099050F-616A-4A88-A866-EEA7A85185B4}" type="datetimeFigureOut">
              <a:rPr lang="en-IN" smtClean="0"/>
              <a:t>29-10-2020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3FEA8F-5E66-4414-9CDC-FAC0BA636D0D}"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099050F-616A-4A88-A866-EEA7A85185B4}" type="datetimeFigureOut">
              <a:rPr lang="en-IN" smtClean="0"/>
              <a:t>29-10-2020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3FEA8F-5E66-4414-9CDC-FAC0BA636D0D}"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099050F-616A-4A88-A866-EEA7A85185B4}" type="datetimeFigureOut">
              <a:rPr lang="en-IN" smtClean="0"/>
              <a:t>29-10-2020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3FEA8F-5E66-4414-9CDC-FAC0BA636D0D}"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99050F-616A-4A88-A866-EEA7A85185B4}" type="datetimeFigureOut">
              <a:rPr lang="en-IN" smtClean="0"/>
              <a:t>29-10-2020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3FEA8F-5E66-4414-9CDC-FAC0BA636D0D}"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099050F-616A-4A88-A866-EEA7A85185B4}" type="datetimeFigureOut">
              <a:rPr lang="en-IN" smtClean="0"/>
              <a:t>29-10-2020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3FEA8F-5E66-4414-9CDC-FAC0BA636D0D}"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099050F-616A-4A88-A866-EEA7A85185B4}" type="datetimeFigureOut">
              <a:rPr lang="en-IN" smtClean="0"/>
              <a:t>29-10-2020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63FEA8F-5E66-4414-9CDC-FAC0BA636D0D}"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099050F-616A-4A88-A866-EEA7A85185B4}" type="datetimeFigureOut">
              <a:rPr lang="en-IN" smtClean="0"/>
              <a:t>29-10-2020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63FEA8F-5E66-4414-9CDC-FAC0BA636D0D}"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99050F-616A-4A88-A866-EEA7A85185B4}" type="datetimeFigureOut">
              <a:rPr lang="en-IN" smtClean="0"/>
              <a:t>29-10-2020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63FEA8F-5E66-4414-9CDC-FAC0BA636D0D}"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99050F-616A-4A88-A866-EEA7A85185B4}" type="datetimeFigureOut">
              <a:rPr lang="en-IN" smtClean="0"/>
              <a:t>29-10-2020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3FEA8F-5E66-4414-9CDC-FAC0BA636D0D}"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99050F-616A-4A88-A866-EEA7A85185B4}" type="datetimeFigureOut">
              <a:rPr lang="en-IN" smtClean="0"/>
              <a:t>29-10-2020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3FEA8F-5E66-4414-9CDC-FAC0BA636D0D}"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99050F-616A-4A88-A866-EEA7A85185B4}" type="datetimeFigureOut">
              <a:rPr lang="en-IN" smtClean="0"/>
              <a:t>29-10-2020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3FEA8F-5E66-4414-9CDC-FAC0BA636D0D}"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30"/>
          <p:cNvSpPr>
            <a:spLocks noGrp="1" noRot="1" noChangeAspect="1" noMove="1" noResize="1" noEditPoints="1" noAdjustHandles="1" noChangeArrowheads="1" noChangeShapeType="1" noTextEdit="1"/>
          </p:cNvSpPr>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32"/>
          <p:cNvSpPr>
            <a:spLocks noGrp="1" noRot="1" noChangeAspect="1" noMove="1" noResize="1" noEditPoints="1" noAdjustHandles="1" noChangeArrowheads="1" noChangeShapeType="1" noTextEdit="1"/>
          </p:cNvSpPr>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1524003" y="1999615"/>
            <a:ext cx="9144000" cy="2764028"/>
          </a:xfrm>
        </p:spPr>
        <p:txBody>
          <a:bodyPr anchor="ctr">
            <a:normAutofit/>
          </a:bodyPr>
          <a:lstStyle/>
          <a:p>
            <a:r>
              <a:rPr lang="en-IN" sz="7200"/>
              <a:t>Object Oriented Programming in C++</a:t>
            </a:r>
          </a:p>
        </p:txBody>
      </p:sp>
      <p:sp>
        <p:nvSpPr>
          <p:cNvPr id="3" name="Subtitle 2"/>
          <p:cNvSpPr>
            <a:spLocks noGrp="1"/>
          </p:cNvSpPr>
          <p:nvPr>
            <p:ph type="subTitle" idx="1"/>
          </p:nvPr>
        </p:nvSpPr>
        <p:spPr>
          <a:xfrm>
            <a:off x="1966912" y="5645150"/>
            <a:ext cx="8258176" cy="631825"/>
          </a:xfrm>
        </p:spPr>
        <p:txBody>
          <a:bodyPr anchor="ctr">
            <a:normAutofit/>
          </a:bodyPr>
          <a:lstStyle/>
          <a:p>
            <a:r>
              <a:rPr lang="en-IN" sz="2800"/>
              <a:t>Programming Questions</a:t>
            </a:r>
          </a:p>
        </p:txBody>
      </p:sp>
      <p:sp>
        <p:nvSpPr>
          <p:cNvPr id="35" name="Rectangle 34"/>
          <p:cNvSpPr>
            <a:spLocks noGrp="1" noRot="1" noChangeAspect="1" noMove="1" noResize="1" noEditPoints="1" noAdjustHandles="1" noChangeArrowheads="1" noChangeShapeType="1" noTextEdit="1"/>
          </p:cNvSpPr>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743627"/>
            <a:ext cx="10905066" cy="537074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79" r="1830" b="-2"/>
          <a:stretch>
            <a:fillRect/>
          </a:stretch>
        </p:blipFill>
        <p:spPr>
          <a:xfrm>
            <a:off x="659247" y="643466"/>
            <a:ext cx="10873505" cy="557106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p:cNvPicPr>
            <a:picLocks noChangeAspect="1"/>
          </p:cNvPicPr>
          <p:nvPr/>
        </p:nvPicPr>
        <p:blipFill rotWithShape="1">
          <a:blip r:embed="rId2"/>
          <a:srcRect b="5990"/>
          <a:stretch>
            <a:fillRect/>
          </a:stretch>
        </p:blipFill>
        <p:spPr>
          <a:xfrm>
            <a:off x="838199" y="735153"/>
            <a:ext cx="10515602" cy="538769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Here</a:t>
            </a:r>
            <a:r>
              <a:rPr lang="en-IN" altLang="en-US" sz="4400" kern="1200">
                <a:solidFill>
                  <a:schemeClr val="tx1"/>
                </a:solidFill>
                <a:latin typeface="+mj-lt"/>
                <a:ea typeface="+mj-ea"/>
                <a:cs typeface="+mj-cs"/>
              </a:rPr>
              <a:t>,</a:t>
            </a:r>
            <a:r>
              <a:rPr lang="en-US" sz="4400" kern="1200">
                <a:solidFill>
                  <a:schemeClr val="tx1"/>
                </a:solidFill>
                <a:latin typeface="+mj-lt"/>
                <a:ea typeface="+mj-ea"/>
                <a:cs typeface="+mj-cs"/>
              </a:rPr>
              <a:t>Use Copy Constructor.</a:t>
            </a:r>
          </a:p>
        </p:txBody>
      </p:sp>
      <p:pic>
        <p:nvPicPr>
          <p:cNvPr id="4" name="Picture 3"/>
          <p:cNvPicPr>
            <a:picLocks noChangeAspect="1"/>
          </p:cNvPicPr>
          <p:nvPr/>
        </p:nvPicPr>
        <p:blipFill rotWithShape="1">
          <a:blip r:embed="rId2"/>
          <a:srcRect l="579" r="1830" b="-2"/>
          <a:stretch>
            <a:fillRect/>
          </a:stretch>
        </p:blipFill>
        <p:spPr>
          <a:xfrm>
            <a:off x="1844807" y="1825626"/>
            <a:ext cx="8492860" cy="435133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77020" y="643466"/>
            <a:ext cx="10037959" cy="557106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36847" y="523784"/>
            <a:ext cx="10901778" cy="585038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90221" y="643466"/>
            <a:ext cx="10611557" cy="55710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90221" y="643466"/>
            <a:ext cx="10611557" cy="557106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p:cNvPicPr>
            <a:picLocks noChangeAspect="1"/>
          </p:cNvPicPr>
          <p:nvPr/>
        </p:nvPicPr>
        <p:blipFill rotWithShape="1">
          <a:blip r:embed="rId2"/>
          <a:srcRect t="1487" b="6198"/>
          <a:stretch>
            <a:fillRect/>
          </a:stretch>
        </p:blipFill>
        <p:spPr>
          <a:xfrm>
            <a:off x="838199" y="735153"/>
            <a:ext cx="10515602" cy="538769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643467" y="1057275"/>
            <a:ext cx="10905066" cy="4800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66574" y="1038225"/>
            <a:ext cx="6458851" cy="461517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A789428F-6189-41BE-A188-222281618D0C}"/>
              </a:ext>
            </a:extLst>
          </p:cNvPr>
          <p:cNvPicPr>
            <a:picLocks noChangeAspect="1"/>
          </p:cNvPicPr>
          <p:nvPr/>
        </p:nvPicPr>
        <p:blipFill rotWithShape="1">
          <a:blip r:embed="rId2"/>
          <a:srcRect b="8915"/>
          <a:stretch/>
        </p:blipFill>
        <p:spPr>
          <a:xfrm>
            <a:off x="838199" y="735153"/>
            <a:ext cx="10515602" cy="538769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5F6113-D03C-4322-AECD-966C7A04A76F}"/>
              </a:ext>
            </a:extLst>
          </p:cNvPr>
          <p:cNvSpPr txBox="1"/>
          <p:nvPr/>
        </p:nvSpPr>
        <p:spPr>
          <a:xfrm>
            <a:off x="627355" y="3107250"/>
            <a:ext cx="10937289" cy="1477328"/>
          </a:xfrm>
          <a:prstGeom prst="rect">
            <a:avLst/>
          </a:prstGeom>
          <a:noFill/>
        </p:spPr>
        <p:txBody>
          <a:bodyPr wrap="square" rtlCol="0">
            <a:spAutoFit/>
          </a:bodyPr>
          <a:lstStyle/>
          <a:p>
            <a:r>
              <a:rPr lang="en-IN" dirty="0"/>
              <a:t>Try this for all the different combination of accessibility modes and paste only one or two cases in your lab file.</a:t>
            </a:r>
          </a:p>
          <a:p>
            <a:r>
              <a:rPr lang="en-IN" dirty="0"/>
              <a:t>Q) Take one more class i.e. green apple which inherits the features of class Apple and perform the same operation for all the different combination of accessibility modes and paste only one or two cases in your lab file.  </a:t>
            </a:r>
          </a:p>
          <a:p>
            <a:r>
              <a:rPr lang="en-IN" dirty="0"/>
              <a:t>Note:</a:t>
            </a:r>
          </a:p>
          <a:p>
            <a:r>
              <a:rPr lang="en-IN" dirty="0"/>
              <a:t>Take the reference from the table given below:</a:t>
            </a:r>
          </a:p>
        </p:txBody>
      </p:sp>
      <p:pic>
        <p:nvPicPr>
          <p:cNvPr id="5" name="Picture 4">
            <a:extLst>
              <a:ext uri="{FF2B5EF4-FFF2-40B4-BE49-F238E27FC236}">
                <a16:creationId xmlns:a16="http://schemas.microsoft.com/office/drawing/2014/main" id="{B91529A2-1FC7-487B-8FB9-631E9D941B74}"/>
              </a:ext>
            </a:extLst>
          </p:cNvPr>
          <p:cNvPicPr>
            <a:picLocks noChangeAspect="1"/>
          </p:cNvPicPr>
          <p:nvPr/>
        </p:nvPicPr>
        <p:blipFill>
          <a:blip r:embed="rId2"/>
          <a:stretch>
            <a:fillRect/>
          </a:stretch>
        </p:blipFill>
        <p:spPr>
          <a:xfrm>
            <a:off x="808423" y="76200"/>
            <a:ext cx="10575153" cy="2957903"/>
          </a:xfrm>
          <a:prstGeom prst="rect">
            <a:avLst/>
          </a:prstGeom>
        </p:spPr>
      </p:pic>
      <p:pic>
        <p:nvPicPr>
          <p:cNvPr id="7" name="Picture 6">
            <a:extLst>
              <a:ext uri="{FF2B5EF4-FFF2-40B4-BE49-F238E27FC236}">
                <a16:creationId xmlns:a16="http://schemas.microsoft.com/office/drawing/2014/main" id="{779A1B1B-6F31-4067-A552-EDD8C6322606}"/>
              </a:ext>
            </a:extLst>
          </p:cNvPr>
          <p:cNvPicPr>
            <a:picLocks noChangeAspect="1"/>
          </p:cNvPicPr>
          <p:nvPr/>
        </p:nvPicPr>
        <p:blipFill>
          <a:blip r:embed="rId3"/>
          <a:stretch>
            <a:fillRect/>
          </a:stretch>
        </p:blipFill>
        <p:spPr>
          <a:xfrm>
            <a:off x="627355" y="4600575"/>
            <a:ext cx="11326519" cy="21240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F3C6D161-AC66-4023-9DDA-AC43C8DFEB32}"/>
              </a:ext>
            </a:extLst>
          </p:cNvPr>
          <p:cNvPicPr>
            <a:picLocks noChangeAspect="1"/>
          </p:cNvPicPr>
          <p:nvPr/>
        </p:nvPicPr>
        <p:blipFill rotWithShape="1">
          <a:blip r:embed="rId2"/>
          <a:srcRect r="1" b="2300"/>
          <a:stretch/>
        </p:blipFill>
        <p:spPr>
          <a:xfrm>
            <a:off x="196850" y="173518"/>
            <a:ext cx="11798300" cy="651276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EC85573E-7AB6-4F0E-B929-3270E11F666D}"/>
              </a:ext>
            </a:extLst>
          </p:cNvPr>
          <p:cNvPicPr>
            <a:picLocks noChangeAspect="1"/>
          </p:cNvPicPr>
          <p:nvPr/>
        </p:nvPicPr>
        <p:blipFill rotWithShape="1">
          <a:blip r:embed="rId2"/>
          <a:srcRect b="9718"/>
          <a:stretch/>
        </p:blipFill>
        <p:spPr>
          <a:xfrm>
            <a:off x="447675" y="352425"/>
            <a:ext cx="11068050" cy="61150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383A66-84DD-4134-8473-03FEB572AA0D}"/>
              </a:ext>
            </a:extLst>
          </p:cNvPr>
          <p:cNvPicPr>
            <a:picLocks noChangeAspect="1"/>
          </p:cNvPicPr>
          <p:nvPr/>
        </p:nvPicPr>
        <p:blipFill>
          <a:blip r:embed="rId2"/>
          <a:stretch>
            <a:fillRect/>
          </a:stretch>
        </p:blipFill>
        <p:spPr>
          <a:xfrm>
            <a:off x="400049" y="276225"/>
            <a:ext cx="11363325" cy="62388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A531E4-A1EC-4E7F-946B-E017E146B818}"/>
              </a:ext>
            </a:extLst>
          </p:cNvPr>
          <p:cNvPicPr>
            <a:picLocks noChangeAspect="1"/>
          </p:cNvPicPr>
          <p:nvPr/>
        </p:nvPicPr>
        <p:blipFill>
          <a:blip r:embed="rId2"/>
          <a:stretch>
            <a:fillRect/>
          </a:stretch>
        </p:blipFill>
        <p:spPr>
          <a:xfrm>
            <a:off x="523875" y="533400"/>
            <a:ext cx="11287125" cy="5791200"/>
          </a:xfrm>
          <a:prstGeom prst="rect">
            <a:avLst/>
          </a:prstGeom>
        </p:spPr>
      </p:pic>
    </p:spTree>
    <p:extLst>
      <p:ext uri="{BB962C8B-B14F-4D97-AF65-F5344CB8AC3E}">
        <p14:creationId xmlns:p14="http://schemas.microsoft.com/office/powerpoint/2010/main" val="2928932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3BFB0E3-6A51-42F8-A02B-16CADE92C376}"/>
              </a:ext>
            </a:extLst>
          </p:cNvPr>
          <p:cNvPicPr>
            <a:picLocks noChangeAspect="1"/>
          </p:cNvPicPr>
          <p:nvPr/>
        </p:nvPicPr>
        <p:blipFill>
          <a:blip r:embed="rId2"/>
          <a:stretch>
            <a:fillRect/>
          </a:stretch>
        </p:blipFill>
        <p:spPr>
          <a:xfrm>
            <a:off x="1143941" y="643467"/>
            <a:ext cx="9904118" cy="557106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496DEA0-7A4C-41EF-93D8-3D0649E664E8}"/>
              </a:ext>
            </a:extLst>
          </p:cNvPr>
          <p:cNvPicPr>
            <a:picLocks noChangeAspect="1"/>
          </p:cNvPicPr>
          <p:nvPr/>
        </p:nvPicPr>
        <p:blipFill>
          <a:blip r:embed="rId2"/>
          <a:stretch>
            <a:fillRect/>
          </a:stretch>
        </p:blipFill>
        <p:spPr>
          <a:xfrm>
            <a:off x="1121834" y="643467"/>
            <a:ext cx="9948331" cy="557106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6962D2-7C04-4558-B7F4-1D47464C0DFC}"/>
              </a:ext>
            </a:extLst>
          </p:cNvPr>
          <p:cNvPicPr>
            <a:picLocks noChangeAspect="1"/>
          </p:cNvPicPr>
          <p:nvPr/>
        </p:nvPicPr>
        <p:blipFill rotWithShape="1">
          <a:blip r:embed="rId2"/>
          <a:srcRect b="8508"/>
          <a:stretch/>
        </p:blipFill>
        <p:spPr>
          <a:xfrm>
            <a:off x="659274" y="643466"/>
            <a:ext cx="10873451" cy="5571067"/>
          </a:xfrm>
          <a:prstGeom prst="rect">
            <a:avLst/>
          </a:prstGeom>
        </p:spPr>
      </p:pic>
    </p:spTree>
    <p:extLst>
      <p:ext uri="{BB962C8B-B14F-4D97-AF65-F5344CB8AC3E}">
        <p14:creationId xmlns:p14="http://schemas.microsoft.com/office/powerpoint/2010/main" val="3050805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959B1C-B85C-4749-8B63-882F12206166}"/>
              </a:ext>
            </a:extLst>
          </p:cNvPr>
          <p:cNvPicPr>
            <a:picLocks noChangeAspect="1"/>
          </p:cNvPicPr>
          <p:nvPr/>
        </p:nvPicPr>
        <p:blipFill rotWithShape="1">
          <a:blip r:embed="rId2"/>
          <a:srcRect b="8508"/>
          <a:stretch/>
        </p:blipFill>
        <p:spPr>
          <a:xfrm>
            <a:off x="659274" y="643466"/>
            <a:ext cx="10873451" cy="5571067"/>
          </a:xfrm>
          <a:prstGeom prst="rect">
            <a:avLst/>
          </a:prstGeom>
        </p:spPr>
      </p:pic>
    </p:spTree>
    <p:extLst>
      <p:ext uri="{BB962C8B-B14F-4D97-AF65-F5344CB8AC3E}">
        <p14:creationId xmlns:p14="http://schemas.microsoft.com/office/powerpoint/2010/main" val="2496461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43276" y="643466"/>
            <a:ext cx="8505447" cy="557106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5967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51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0047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308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645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586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124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216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Questions</a:t>
            </a:r>
          </a:p>
        </p:txBody>
      </p:sp>
      <p:sp>
        <p:nvSpPr>
          <p:cNvPr id="3" name="Content Placeholder 2"/>
          <p:cNvSpPr>
            <a:spLocks noGrp="1"/>
          </p:cNvSpPr>
          <p:nvPr>
            <p:ph idx="1"/>
          </p:nvPr>
        </p:nvSpPr>
        <p:spPr/>
        <p:txBody>
          <a:bodyPr/>
          <a:lstStyle/>
          <a:p>
            <a:r>
              <a:rPr lang="en-IN" dirty="0"/>
              <a:t>WAP to check whether a no is palindrome or not.</a:t>
            </a:r>
          </a:p>
          <a:p>
            <a:r>
              <a:rPr lang="en-IN" dirty="0"/>
              <a:t>WAP to check whether a number is a prime no or not.</a:t>
            </a:r>
          </a:p>
          <a:p>
            <a:r>
              <a:rPr lang="en-IN" dirty="0"/>
              <a:t>WAP to the day of the week according to the day number using switch case.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0200" y="643466"/>
            <a:ext cx="7631599" cy="55710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43467" y="811784"/>
            <a:ext cx="10905066" cy="52344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61375" y="643466"/>
            <a:ext cx="10269250" cy="55710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975360"/>
            <a:ext cx="10905066" cy="490727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008268" y="643467"/>
            <a:ext cx="10175464" cy="557106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132</Words>
  <Application>Microsoft Office PowerPoint</Application>
  <PresentationFormat>Widescreen</PresentationFormat>
  <Paragraphs>11</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Office Theme</vt:lpstr>
      <vt:lpstr>Object Oriented Programming in C++</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Programming in C++</dc:title>
  <dc:creator>Shikha Mehta</dc:creator>
  <cp:lastModifiedBy>Shikha Mehta</cp:lastModifiedBy>
  <cp:revision>5</cp:revision>
  <dcterms:created xsi:type="dcterms:W3CDTF">2020-10-01T11:58:43Z</dcterms:created>
  <dcterms:modified xsi:type="dcterms:W3CDTF">2020-10-29T11:00:14Z</dcterms:modified>
</cp:coreProperties>
</file>